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848600" cy="19272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Учебные планы </a:t>
            </a:r>
            <a:r>
              <a:rPr lang="ru-RU" b="1" dirty="0" smtClean="0">
                <a:solidFill>
                  <a:srgbClr val="C00000"/>
                </a:solidFill>
              </a:rPr>
              <a:t> Среднего общего образования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10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2018-2019 г.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3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955015"/>
              </p:ext>
            </p:extLst>
          </p:nvPr>
        </p:nvGraphicFramePr>
        <p:xfrm>
          <a:off x="467544" y="332656"/>
          <a:ext cx="8147248" cy="64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736304"/>
                <a:gridCol w="1800200"/>
                <a:gridCol w="1666528"/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Предметная область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Учебный предмет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Уровень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Кол-во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часов за 2 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Русский язык и 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Русский язык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2/2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3/3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Математика и 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Математика: алгебра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геометрия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6/6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Информатика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4/4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Компьютерная графика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ЭК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 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Иностранные языки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Иностранный язык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3/3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Естественные науки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Физика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5/5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Химия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Биология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1/1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Общественные науки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История (Россия в мире)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2/2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Обществознание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1/1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География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1/1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Физическая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культура,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ОБЖ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3/3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  <a:tr h="6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ОБЖ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31081" marR="310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89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71478"/>
              </p:ext>
            </p:extLst>
          </p:nvPr>
        </p:nvGraphicFramePr>
        <p:xfrm>
          <a:off x="611560" y="287964"/>
          <a:ext cx="7920880" cy="653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512168"/>
                <a:gridCol w="2520280"/>
                <a:gridCol w="1296144"/>
              </a:tblGrid>
              <a:tr h="2876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русский язык и литература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2/2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77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Литература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3/3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smtClean="0">
                          <a:effectLst/>
                          <a:latin typeface="Times New Roman"/>
                        </a:rPr>
                        <a:t>иностранный </a:t>
                      </a:r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язык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3/3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Математика (Алгебра)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3/3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Математика (Геометрия)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2/2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2/2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искусство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Мировая художественная культура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086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2/2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0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Право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1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Обществознание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0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География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803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естествознание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Физика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2/2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5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6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02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физкультура и ОБЖ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3/3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ОБЖ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6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технология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Инженерная графика (технология)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effectLst/>
                          <a:latin typeface="Times New Roman"/>
                        </a:rPr>
                        <a:t>Иркутсковедение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                         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Деловое общение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                        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Экономика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9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Экология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1/1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71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</TotalTime>
  <Words>170</Words>
  <Application>Microsoft Office PowerPoint</Application>
  <PresentationFormat>Экран (4:3)</PresentationFormat>
  <Paragraphs>106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Ясность</vt:lpstr>
      <vt:lpstr>Учебные планы  Среднего общего образования  10 класс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Учебные планы </dc:title>
  <dc:creator>Администрация</dc:creator>
  <cp:lastModifiedBy>Администрация</cp:lastModifiedBy>
  <cp:revision>5</cp:revision>
  <dcterms:created xsi:type="dcterms:W3CDTF">2018-04-06T04:48:08Z</dcterms:created>
  <dcterms:modified xsi:type="dcterms:W3CDTF">2018-04-06T08:27:47Z</dcterms:modified>
</cp:coreProperties>
</file>